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AF26743-C80C-4564-AAB3-E74144346496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0034C03-1CD7-4CDB-B681-4B1A6E4A68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Week 4 Presentation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Sahil Shah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about HMM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papers about how Hidden Markov Models work and their application to computer 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0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Event Annotations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annotations for 3 classes (board trick, flash mob, making a sandwich)</a:t>
            </a:r>
          </a:p>
          <a:p>
            <a:r>
              <a:rPr lang="en-US" dirty="0" smtClean="0"/>
              <a:t>Quantize data – give each type of concept a numerical ID</a:t>
            </a:r>
          </a:p>
          <a:p>
            <a:r>
              <a:rPr lang="en-US" dirty="0" smtClean="0"/>
              <a:t>Tabularize data based on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1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 HMM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annotation data to generate the maximum likelihood prior, transition and observation matrices</a:t>
            </a:r>
          </a:p>
          <a:p>
            <a:r>
              <a:rPr lang="en-US" dirty="0" smtClean="0"/>
              <a:t>Separate HMM model for each of the three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06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HMM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test was of each video against each of the three models</a:t>
            </a:r>
          </a:p>
          <a:p>
            <a:r>
              <a:rPr lang="en-US" dirty="0" smtClean="0"/>
              <a:t>82 correct classifications out of 88 videos (93% precision)</a:t>
            </a:r>
          </a:p>
          <a:p>
            <a:r>
              <a:rPr lang="en-US" dirty="0" smtClean="0"/>
              <a:t>High precision expected because annotations were done manually for preliminary tests</a:t>
            </a:r>
          </a:p>
        </p:txBody>
      </p:sp>
    </p:spTree>
    <p:extLst>
      <p:ext uri="{BB962C8B-B14F-4D97-AF65-F5344CB8AC3E}">
        <p14:creationId xmlns:p14="http://schemas.microsoft.com/office/powerpoint/2010/main" val="285826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HMM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876748"/>
          </a:xfrm>
        </p:spPr>
        <p:txBody>
          <a:bodyPr/>
          <a:lstStyle/>
          <a:p>
            <a:r>
              <a:rPr lang="en-US" dirty="0" smtClean="0"/>
              <a:t>Partition training and testing data using K-Fold for each event (K=5)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2641494"/>
                  </p:ext>
                </p:extLst>
              </p:nvPr>
            </p:nvGraphicFramePr>
            <p:xfrm>
              <a:off x="1959429" y="3686274"/>
              <a:ext cx="6096000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E001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E008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E011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-61 / -411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-91 / -343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 smtClean="0"/>
                            <a:t> / -85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 smtClean="0"/>
                            <a:t>/-331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-63 / -372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-13 / -88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-127/-375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-77</a:t>
                          </a:r>
                          <a:r>
                            <a:rPr lang="en-US" baseline="0" dirty="0" smtClean="0"/>
                            <a:t> / -356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-19 / -84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-115/-363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-103</a:t>
                          </a:r>
                          <a:r>
                            <a:rPr lang="en-US" baseline="0" dirty="0" smtClean="0"/>
                            <a:t> / -329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-13 / -90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-98/-374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-110 / -326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oMath>
                          </a14:m>
                          <a:r>
                            <a:rPr lang="en-US" dirty="0" smtClean="0"/>
                            <a:t> / -47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-100 / -371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-89 / 345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-15 / 78.8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2641494"/>
                  </p:ext>
                </p:extLst>
              </p:nvPr>
            </p:nvGraphicFramePr>
            <p:xfrm>
              <a:off x="1959429" y="3686274"/>
              <a:ext cx="6096000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E001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E008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E011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-61 / -411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-91 / -343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300" t="-108197" r="-300" b="-5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208197" r="-200601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-63 / -372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-13 / -88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-127/-375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-77</a:t>
                          </a:r>
                          <a:r>
                            <a:rPr lang="en-US" baseline="0" dirty="0" smtClean="0"/>
                            <a:t> / -356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-19 / -84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-115/-363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-103</a:t>
                          </a:r>
                          <a:r>
                            <a:rPr lang="en-US" baseline="0" dirty="0" smtClean="0"/>
                            <a:t> / -329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-13 / -90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-98/-374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-110 / -326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300" t="-506557" r="-300" b="-1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-100 / -371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-89 / 345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-15 / 78.8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898071" y="59436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Average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64029" y="4648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 likelihood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37658" y="3352800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</a:t>
            </a:r>
            <a:r>
              <a:rPr lang="en-US" sz="1600" dirty="0" smtClean="0"/>
              <a:t>esting/training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0870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HMM #3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43492" y="2323653"/>
                <a:ext cx="6777317" cy="952948"/>
              </a:xfrm>
            </p:spPr>
            <p:txBody>
              <a:bodyPr/>
              <a:lstStyle/>
              <a:p>
                <a:r>
                  <a:rPr lang="en-US" dirty="0" smtClean="0"/>
                  <a:t>Forward algorithm (also known as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dirty="0" smtClean="0"/>
                  <a:t>-pass)</a:t>
                </a:r>
              </a:p>
              <a:p>
                <a:r>
                  <a:rPr lang="en-US" dirty="0" smtClean="0"/>
                  <a:t>Calculate P(O|</a:t>
                </a:r>
                <a:r>
                  <a:rPr lang="en-US" dirty="0" smtClean="0">
                    <a:latin typeface="Cambria Math"/>
                    <a:ea typeface="Cambria Math"/>
                  </a:rPr>
                  <a:t>𝛌) / N^T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492" y="2323653"/>
                <a:ext cx="6777317" cy="952948"/>
              </a:xfrm>
              <a:blipFill rotWithShape="1">
                <a:blip r:embed="rId2"/>
                <a:stretch>
                  <a:fillRect t="-5096" b="-8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953220"/>
              </p:ext>
            </p:extLst>
          </p:nvPr>
        </p:nvGraphicFramePr>
        <p:xfrm>
          <a:off x="685800" y="3886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P(O|</a:t>
                      </a:r>
                      <a:r>
                        <a:rPr lang="en-US" dirty="0" smtClean="0">
                          <a:latin typeface="Cambria Math"/>
                          <a:ea typeface="Cambria Math"/>
                        </a:rPr>
                        <a:t>𝛌)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P(O|</a:t>
                      </a:r>
                      <a:r>
                        <a:rPr lang="en-US" sz="1600" b="1" dirty="0" smtClean="0">
                          <a:latin typeface="Cambria Math"/>
                          <a:ea typeface="Cambria Math"/>
                        </a:rPr>
                        <a:t>𝛌) / N^T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5.55e-6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2.50e-10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.305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1.48e-6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.288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4.75e-5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0.7423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4.71e-18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4.6e-10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0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why the forward probabilities are so low</a:t>
            </a:r>
          </a:p>
          <a:p>
            <a:r>
              <a:rPr lang="en-US" dirty="0" smtClean="0"/>
              <a:t>Look at the effects of varying the number of hidden states</a:t>
            </a:r>
          </a:p>
          <a:p>
            <a:r>
              <a:rPr lang="en-US" dirty="0" smtClean="0"/>
              <a:t>Train this HMM for more annotations to get a better idea of its effectiveness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165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609600"/>
            <a:ext cx="7024744" cy="1143000"/>
          </a:xfrm>
        </p:spPr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pic>
        <p:nvPicPr>
          <p:cNvPr id="1028" name="Picture 4" descr="http://imgur.com/Hxow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76400"/>
            <a:ext cx="4143375" cy="45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619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922</TotalTime>
  <Words>322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Week 4 Presentation</vt:lpstr>
      <vt:lpstr>Learn about HMM</vt:lpstr>
      <vt:lpstr>Format Event Annotations</vt:lpstr>
      <vt:lpstr>Train HMM</vt:lpstr>
      <vt:lpstr>Test HMM</vt:lpstr>
      <vt:lpstr>Test HMM #2</vt:lpstr>
      <vt:lpstr>Test HMM #3</vt:lpstr>
      <vt:lpstr>Continuing Work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 Presentation</dc:title>
  <dc:creator>sahil</dc:creator>
  <cp:lastModifiedBy>sahil</cp:lastModifiedBy>
  <cp:revision>15</cp:revision>
  <dcterms:created xsi:type="dcterms:W3CDTF">2011-06-09T23:15:48Z</dcterms:created>
  <dcterms:modified xsi:type="dcterms:W3CDTF">2011-06-10T14:38:18Z</dcterms:modified>
</cp:coreProperties>
</file>